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2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6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93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02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5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7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1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7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56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D97F-A15D-4A3A-9B66-9BC9A19F6A8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D1B8-BA79-4F27-9CD6-09C49238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7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86" y="5532120"/>
            <a:ext cx="3026093" cy="1158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504" y="5338168"/>
            <a:ext cx="2743200" cy="150586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180" y="5182876"/>
            <a:ext cx="2968323" cy="15074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28" y="5220139"/>
            <a:ext cx="1354655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3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9722" y="2579427"/>
            <a:ext cx="4652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  <a:cs typeface="Times New Roman" panose="02020603050405020304" pitchFamily="18" charset="0"/>
              </a:rPr>
              <a:t>Деятельность компании (одно предложение)</a:t>
            </a:r>
            <a:endParaRPr lang="ru-RU" sz="3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1969" y="3656645"/>
            <a:ext cx="2988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компании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основания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6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1445" y="1364776"/>
            <a:ext cx="3280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Продукты</a:t>
            </a:r>
            <a:r>
              <a:rPr lang="en-US" sz="3200" b="1" dirty="0" smtClean="0"/>
              <a:t>/</a:t>
            </a:r>
            <a:r>
              <a:rPr lang="ru-RU" sz="3200" b="1" dirty="0" smtClean="0"/>
              <a:t>услуги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4275" y="2497540"/>
            <a:ext cx="10809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Название продукта</a:t>
            </a:r>
            <a:r>
              <a:rPr lang="en-US" sz="2400" dirty="0" smtClean="0"/>
              <a:t>/</a:t>
            </a:r>
            <a:r>
              <a:rPr lang="ru-RU" sz="2400" dirty="0" smtClean="0"/>
              <a:t>услуги (описание продукта</a:t>
            </a:r>
            <a:r>
              <a:rPr lang="en-US" sz="2400" dirty="0" smtClean="0"/>
              <a:t>/</a:t>
            </a:r>
            <a:r>
              <a:rPr lang="ru-RU" sz="2400" dirty="0" smtClean="0"/>
              <a:t>услуги, для чего используется продукт</a:t>
            </a:r>
            <a:r>
              <a:rPr lang="en-US" sz="2400" dirty="0" smtClean="0"/>
              <a:t>/</a:t>
            </a:r>
            <a:r>
              <a:rPr lang="ru-RU" sz="2400" dirty="0" smtClean="0"/>
              <a:t>услуга)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1039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093" y="1337481"/>
            <a:ext cx="11388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Инновационная составляющая (конкурентные преимущества)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0752" y="2456597"/>
            <a:ext cx="59482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Применение данной технологии позволяет: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…………………………………………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………………………………………...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47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922" y="1228299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Рынок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7922" y="1937982"/>
            <a:ext cx="83685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 smtClean="0"/>
              <a:t>Тип рынка по территориальному признаку </a:t>
            </a:r>
          </a:p>
          <a:p>
            <a:r>
              <a:rPr lang="ru-RU" sz="2400" b="1" dirty="0" smtClean="0"/>
              <a:t>(местный, региональный, национальный, мировой)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/>
              <a:t>Основные группы потребителей продукции (перечислить)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6455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785" y="1187355"/>
            <a:ext cx="2945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Эффективность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6036" y="62370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143753"/>
              </p:ext>
            </p:extLst>
          </p:nvPr>
        </p:nvGraphicFramePr>
        <p:xfrm>
          <a:off x="395785" y="1899593"/>
          <a:ext cx="6521209" cy="12123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09333"/>
                <a:gridCol w="1127669"/>
                <a:gridCol w="2684207"/>
              </a:tblGrid>
              <a:tr h="44540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</a:rPr>
                        <a:t>Количество работающих на предприятии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</a:rPr>
                        <a:t>(с разбивкой по трем последним годам)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2012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2013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4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2014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8953"/>
              </p:ext>
            </p:extLst>
          </p:nvPr>
        </p:nvGraphicFramePr>
        <p:xfrm>
          <a:off x="2828021" y="3429000"/>
          <a:ext cx="6535957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09333"/>
                <a:gridCol w="1142417"/>
                <a:gridCol w="2684207"/>
              </a:tblGrid>
              <a:tr h="474954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Прибыль до уплаты налогов и процентов по кредитам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 разбивкой по трем последним годам)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2012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2013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2014 год 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(прогноз)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61065"/>
              </p:ext>
            </p:extLst>
          </p:nvPr>
        </p:nvGraphicFramePr>
        <p:xfrm>
          <a:off x="5232399" y="5124507"/>
          <a:ext cx="6536814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09333"/>
                <a:gridCol w="1143274"/>
                <a:gridCol w="2684207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Чистая прибыль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 разбивкой по трем последним годам)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2012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2013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2014 год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(прогноз)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9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332" y="1228298"/>
            <a:ext cx="2895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План развития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3332" y="2197290"/>
            <a:ext cx="10918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 2015 году …………. (выход на новые рынки, совершенствование продукта, увеличение прибыли, увеличение штата и т.д.)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 2016 году …………. (выход на новые рынки, совершенствование продукта, увеличение прибыли, увеличение штата и т.д.)</a:t>
            </a:r>
          </a:p>
        </p:txBody>
      </p:sp>
    </p:spTree>
    <p:extLst>
      <p:ext uri="{BB962C8B-B14F-4D97-AF65-F5344CB8AC3E}">
        <p14:creationId xmlns:p14="http://schemas.microsoft.com/office/powerpoint/2010/main" val="98760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967" y="1310185"/>
            <a:ext cx="3451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Фото презентация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86022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177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ТыП</dc:creator>
  <cp:lastModifiedBy>ТыП</cp:lastModifiedBy>
  <cp:revision>25</cp:revision>
  <dcterms:created xsi:type="dcterms:W3CDTF">2014-09-04T06:11:34Z</dcterms:created>
  <dcterms:modified xsi:type="dcterms:W3CDTF">2014-09-10T12:21:25Z</dcterms:modified>
</cp:coreProperties>
</file>